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90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F433-1CAE-477E-8C32-8B79F3033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785" y="4500563"/>
            <a:ext cx="11273367" cy="914400"/>
          </a:xfrm>
        </p:spPr>
        <p:txBody>
          <a:bodyPr wrap="square" anchor="b">
            <a:normAutofit/>
          </a:bodyPr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362E7-E657-4773-B0DE-8B661C3FD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7267" y="5410202"/>
            <a:ext cx="8534400" cy="593725"/>
          </a:xfrm>
        </p:spPr>
        <p:txBody>
          <a:bodyPr wrap="square">
            <a:normAutofit/>
          </a:bodyPr>
          <a:lstStyle>
            <a:lvl1pPr marL="0" indent="0" algn="ctr">
              <a:buNone/>
              <a:defRPr sz="3200">
                <a:solidFill>
                  <a:srgbClr val="FFCC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3F58B-1BB1-47AE-907D-015CB0E6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10EE-3127-422C-AA93-D825AC73E81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2608C-8BC9-475A-B4E3-59D77FB2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D608A-7B5D-4178-BB43-1CB2E2D5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98DB-2F8F-48C9-A5B6-3E097AD9D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4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3344-9AB0-4610-B81D-30CA5469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6BF0F-6098-4BD5-B472-7ED76233D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05B0D-6FF3-49AB-B363-5E22C8BF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10EE-3127-422C-AA93-D825AC73E81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CBF87-0CE2-4CB0-BA36-2E6B56B8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5526C-E9AE-4F6A-8DC1-C048D090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98DB-2F8F-48C9-A5B6-3E097AD9D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9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5E2C9-501A-4B4D-92FB-1FDAB9FF2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8683D-983A-443D-8768-C42A6CDEB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AB092-9ED9-4D2C-A219-76771BC0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10EE-3127-422C-AA93-D825AC73E81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A88D6-9D15-43C3-BAFF-DCC38777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333F9-8F57-4551-BF8F-9707D7ED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98DB-2F8F-48C9-A5B6-3E097AD9D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5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D1A0-31A3-4EA7-8D84-828F8419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5760A-FC17-437C-9A43-2BE933CC6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3CD50-0C67-4CA6-A288-14DD6526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10EE-3127-422C-AA93-D825AC73E81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9B2CE-FBA9-4F05-A590-D14307A7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68FE9-108E-4FD8-9E19-E80BDC21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98DB-2F8F-48C9-A5B6-3E097AD9D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4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A9B1-A214-4D72-9629-CF61CC9E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40"/>
            <a:ext cx="109728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02552-F2B8-401D-AF33-F60C94D6A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5"/>
            <a:ext cx="109728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D65D7-E5C9-4A2E-901B-D1B8F936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10EE-3127-422C-AA93-D825AC73E81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573BE-5E4D-48CB-9F50-6AD9EBC2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5BD73-F1E6-4A61-9094-5B079F86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98DB-2F8F-48C9-A5B6-3E097AD9D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0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7A356-6F8C-480A-A714-90AC3674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4CE66-C769-4392-9D37-0C8888B2C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6946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6F996-2645-48F9-83AB-D75E4A585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2933" y="1825625"/>
            <a:ext cx="546946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2800F-7DB9-4F38-A156-AF2AC47C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10EE-3127-422C-AA93-D825AC73E81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B71F5-3D72-460D-81E8-747A5943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5438A-108C-4C6B-86A4-A441DDF1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98DB-2F8F-48C9-A5B6-3E097AD9D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D0C6-B890-4CC8-845D-3124EF06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4338"/>
            <a:ext cx="109728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4F85E-5E67-4BAC-9F99-0794F4791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22425"/>
            <a:ext cx="5469467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1950D-9FC6-45C6-B303-7E2DA51CF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270125"/>
            <a:ext cx="5469467" cy="3906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9DF54-A3E5-4D1A-B02F-79CC327A6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12932" y="1622425"/>
            <a:ext cx="5469467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F09FD7-61A0-498E-A849-8FE26DC42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12932" y="2270125"/>
            <a:ext cx="5469467" cy="3906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7A27EF-BF96-4C40-9DB3-74857873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10EE-3127-422C-AA93-D825AC73E81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5B1C2-253A-4E54-B4F6-3964B576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85552-8B28-42ED-98B8-C088EDE8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98DB-2F8F-48C9-A5B6-3E097AD9D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756D-E7A3-4F10-813F-3D1927E9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3A0DD-49A9-4590-8AC8-4A0AEF0F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10EE-3127-422C-AA93-D825AC73E81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D0FD0-7125-4F74-9EB4-C0DDBFB6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6834E-D582-453B-BC55-A9657026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98DB-2F8F-48C9-A5B6-3E097AD9D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6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4A91E-9A3E-44AD-8322-CB3578AB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10EE-3127-422C-AA93-D825AC73E81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58BABB-901B-4853-A951-24232876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91467-89AA-47CC-9921-435743B6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98DB-2F8F-48C9-A5B6-3E097AD9D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0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CBE3-7499-4604-BB77-94DCF77A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14338"/>
            <a:ext cx="10972800" cy="1066800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83CAB-10F0-4B5A-917C-6D2F84155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5704" y="1851025"/>
            <a:ext cx="617220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E4C22-0A97-4D5A-B697-9E9DDE3CD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851025"/>
            <a:ext cx="3932237" cy="4351338"/>
          </a:xfrm>
        </p:spPr>
        <p:txBody>
          <a:bodyPr tIns="864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9B5C8-BC4A-4122-B8D1-324E2D18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10EE-3127-422C-AA93-D825AC73E81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D4018-2C8E-4E13-815A-04988366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FD6A3-5ADC-4047-9EB4-8CF5AF4B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98DB-2F8F-48C9-A5B6-3E097AD9D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3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4D4E-0112-4388-9E28-74BBDBB5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14338"/>
            <a:ext cx="10972800" cy="1066800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90C37-339F-49EE-9872-381D65F6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600678" y="1825625"/>
            <a:ext cx="6990645" cy="3932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B574E-7496-4B63-8D17-D81C7E064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62667" y="5783263"/>
            <a:ext cx="8466667" cy="424732"/>
          </a:xfrm>
        </p:spPr>
        <p:txBody>
          <a:bodyPr>
            <a:sp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89EFE-5D3D-45B1-91D2-32B90AD7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10EE-3127-422C-AA93-D825AC73E81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75EBD-6E2C-4733-87AD-3A1B3B1C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665FE-E926-431C-B6D7-8F659941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98DB-2F8F-48C9-A5B6-3E097AD9D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72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831AC-D821-4D45-86AE-9DF70C74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4338"/>
            <a:ext cx="109728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9F8B2-EC91-421F-9512-17A08B2B9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93589-AF80-4982-BC15-2AD0A18D7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8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BEE10EE-3127-422C-AA93-D825AC73E81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DA16D-7C57-4B41-BBF9-07B74CD68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382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4B4F6-58AD-4E4A-8C29-997EBD568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38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FEE898DB-2F8F-48C9-A5B6-3E097AD9D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5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DD90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F6DBE-220A-4235-A777-5C11C7A238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From Here To Eternity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45C7C-5A5A-4985-AB18-654623E46B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2 Peter 3:11-18</a:t>
            </a:r>
          </a:p>
        </p:txBody>
      </p:sp>
    </p:spTree>
    <p:extLst>
      <p:ext uri="{BB962C8B-B14F-4D97-AF65-F5344CB8AC3E}">
        <p14:creationId xmlns:p14="http://schemas.microsoft.com/office/powerpoint/2010/main" val="69360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81FBB-F5CB-4EC5-955C-5245735D8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We Should Live A Christ Like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CCB80-26A3-4CD0-B90D-59D3F90D2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2"/>
                </a:solidFill>
                <a:effectLst/>
              </a:rPr>
              <a:t>Christ is our example - 1 Pet. 2:21; 1 Jn. 3:6</a:t>
            </a:r>
          </a:p>
          <a:p>
            <a:pPr algn="l" rtl="0">
              <a:lnSpc>
                <a:spcPct val="100000"/>
              </a:lnSpc>
              <a:spcAft>
                <a:spcPts val="0"/>
              </a:spcAft>
            </a:pPr>
            <a:r>
              <a:rPr lang="en-US" sz="4000" dirty="0">
                <a:solidFill>
                  <a:schemeClr val="bg2"/>
                </a:solidFill>
                <a:effectLst/>
              </a:rPr>
              <a:t>We should consider:</a:t>
            </a:r>
          </a:p>
          <a:p>
            <a:r>
              <a:rPr lang="en-US" sz="4000" dirty="0">
                <a:solidFill>
                  <a:schemeClr val="bg2"/>
                </a:solidFill>
                <a:effectLst/>
              </a:rPr>
              <a:t>Jesus' life and teaching were in perfect harmony</a:t>
            </a:r>
          </a:p>
          <a:p>
            <a:r>
              <a:rPr lang="en-US" sz="4000" dirty="0">
                <a:solidFill>
                  <a:schemeClr val="bg2"/>
                </a:solidFill>
                <a:effectLst/>
              </a:rPr>
              <a:t>We will walk in the “paths of righteousness” by living like Christ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EC3966-BAD1-4F5F-9FCB-4215A79FC61E}"/>
              </a:ext>
            </a:extLst>
          </p:cNvPr>
          <p:cNvSpPr/>
          <p:nvPr/>
        </p:nvSpPr>
        <p:spPr>
          <a:xfrm>
            <a:off x="609600" y="3314700"/>
            <a:ext cx="10972800" cy="82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  <a:spcAft>
                <a:spcPts val="0"/>
              </a:spcAft>
            </a:pPr>
            <a:r>
              <a:rPr lang="en-US" sz="3600" dirty="0">
                <a:solidFill>
                  <a:schemeClr val="bg2"/>
                </a:solidFill>
                <a:effectLst/>
              </a:rPr>
              <a:t>His “steps” - 1 Pet. 2:21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6D86FB-85FA-4CD3-BA13-205F5393BA91}"/>
              </a:ext>
            </a:extLst>
          </p:cNvPr>
          <p:cNvSpPr/>
          <p:nvPr/>
        </p:nvSpPr>
        <p:spPr>
          <a:xfrm>
            <a:off x="609600" y="3314700"/>
            <a:ext cx="10972800" cy="82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  <a:spcAft>
                <a:spcPts val="0"/>
              </a:spcAft>
            </a:pPr>
            <a:r>
              <a:rPr lang="en-US" sz="3600" dirty="0">
                <a:solidFill>
                  <a:schemeClr val="bg2"/>
                </a:solidFill>
                <a:effectLst/>
              </a:rPr>
              <a:t>His mind - Phil. 2:5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AAE9B-4509-4C0F-92C4-CF7DBE9B3FB7}"/>
              </a:ext>
            </a:extLst>
          </p:cNvPr>
          <p:cNvSpPr/>
          <p:nvPr/>
        </p:nvSpPr>
        <p:spPr>
          <a:xfrm>
            <a:off x="609600" y="3314700"/>
            <a:ext cx="10972800" cy="82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  <a:spcAft>
                <a:spcPts val="0"/>
              </a:spcAft>
            </a:pPr>
            <a:r>
              <a:rPr lang="en-US" sz="3600" dirty="0">
                <a:solidFill>
                  <a:schemeClr val="bg2"/>
                </a:solidFill>
                <a:effectLst/>
              </a:rPr>
              <a:t>His deeds - Acts 10:38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3E25ED-CD54-4CDE-BF19-D9D1B0CC02EF}"/>
              </a:ext>
            </a:extLst>
          </p:cNvPr>
          <p:cNvSpPr/>
          <p:nvPr/>
        </p:nvSpPr>
        <p:spPr>
          <a:xfrm>
            <a:off x="609600" y="4140200"/>
            <a:ext cx="10972800" cy="1029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  <a:spcAft>
                <a:spcPts val="0"/>
              </a:spcAft>
            </a:pPr>
            <a:r>
              <a:rPr lang="en-US" sz="3600" dirty="0">
                <a:solidFill>
                  <a:schemeClr val="bg2"/>
                </a:solidFill>
                <a:effectLst/>
                <a:latin typeface="Times New Roman, serif"/>
              </a:rPr>
              <a:t>He cared enough to die</a:t>
            </a:r>
            <a:endParaRPr lang="en-US" sz="3600" dirty="0">
              <a:solidFill>
                <a:schemeClr val="bg2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264CB6-D191-445A-9D92-7E043899FCDC}"/>
              </a:ext>
            </a:extLst>
          </p:cNvPr>
          <p:cNvSpPr/>
          <p:nvPr/>
        </p:nvSpPr>
        <p:spPr>
          <a:xfrm>
            <a:off x="609600" y="4140199"/>
            <a:ext cx="10972800" cy="1029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  <a:spcAft>
                <a:spcPts val="0"/>
              </a:spcAft>
            </a:pPr>
            <a:r>
              <a:rPr lang="en-US" sz="3600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loved unconditionally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F41CD2-7270-4F72-899E-C87308482E6B}"/>
              </a:ext>
            </a:extLst>
          </p:cNvPr>
          <p:cNvSpPr/>
          <p:nvPr/>
        </p:nvSpPr>
        <p:spPr>
          <a:xfrm>
            <a:off x="609600" y="4140199"/>
            <a:ext cx="10972800" cy="1029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  <a:spcAft>
                <a:spcPts val="0"/>
              </a:spcAft>
            </a:pPr>
            <a:r>
              <a:rPr lang="en-US" sz="3600" dirty="0"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did the Father's will</a:t>
            </a:r>
          </a:p>
        </p:txBody>
      </p:sp>
    </p:spTree>
    <p:extLst>
      <p:ext uri="{BB962C8B-B14F-4D97-AF65-F5344CB8AC3E}">
        <p14:creationId xmlns:p14="http://schemas.microsoft.com/office/powerpoint/2010/main" val="230946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321B3-0C6F-4C4C-BAD9-9426A0A7F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solidFill>
                  <a:srgbClr val="FFC000"/>
                </a:solidFill>
                <a:effectLst/>
              </a:rPr>
              <a:t>We Should Strive To Save Our Family</a:t>
            </a:r>
            <a:endParaRPr lang="en-US" sz="48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E96FE-ADAE-435F-B47B-8E6EE77D6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2"/>
                </a:solidFill>
                <a:effectLst/>
              </a:rPr>
              <a:t>One man said, “I've gone the world over saving souls and lost my son.”</a:t>
            </a:r>
          </a:p>
          <a:p>
            <a:r>
              <a:rPr lang="en-US" sz="4000" dirty="0">
                <a:solidFill>
                  <a:schemeClr val="bg2"/>
                </a:solidFill>
                <a:effectLst/>
              </a:rPr>
              <a:t>The world needs more fathers like, Noah and Joshua. - Cf. Gen. 18:19; Eph. 6:4</a:t>
            </a:r>
          </a:p>
        </p:txBody>
      </p:sp>
    </p:spTree>
    <p:extLst>
      <p:ext uri="{BB962C8B-B14F-4D97-AF65-F5344CB8AC3E}">
        <p14:creationId xmlns:p14="http://schemas.microsoft.com/office/powerpoint/2010/main" val="353547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2D7A3-6B22-48EE-A04F-01F7CC0D2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solidFill>
                  <a:srgbClr val="FFC000"/>
                </a:solidFill>
                <a:effectLst/>
              </a:rPr>
              <a:t>We Should Be Supremely Committed To The Church Of Christ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81743-C580-42B1-A149-2F7871E38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00000"/>
              </a:lnSpc>
              <a:spcAft>
                <a:spcPts val="0"/>
              </a:spcAft>
            </a:pPr>
            <a:r>
              <a:rPr lang="en-US" sz="3600" dirty="0">
                <a:solidFill>
                  <a:schemeClr val="bg2"/>
                </a:solidFill>
                <a:effectLst/>
              </a:rPr>
              <a:t>Brethren, never be ashamed of the “Church of Christ”</a:t>
            </a:r>
          </a:p>
          <a:p>
            <a:pPr algn="l" rtl="0">
              <a:lnSpc>
                <a:spcPct val="100000"/>
              </a:lnSpc>
              <a:spcAft>
                <a:spcPts val="0"/>
              </a:spcAft>
            </a:pPr>
            <a:r>
              <a:rPr lang="en-US" sz="3600" dirty="0">
                <a:solidFill>
                  <a:schemeClr val="bg2"/>
                </a:solidFill>
                <a:effectLst/>
              </a:rPr>
              <a:t>It is the Church of the New Testament. Christ died for it - Acts 20:28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5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B0193-163F-4E18-B882-0ACEFFCC3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i="1" dirty="0">
                <a:solidFill>
                  <a:srgbClr val="FFC000"/>
                </a:solidFill>
                <a:effectLst/>
              </a:rPr>
              <a:t>We Should Strive For Unity, Peace, And Harmony Within The Church</a:t>
            </a:r>
            <a:endParaRPr lang="en-US" sz="48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E8FB0-DB46-463B-AFF8-A31005140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chemeClr val="bg2"/>
                </a:solidFill>
                <a:effectLst/>
              </a:rPr>
              <a:t>Eph. 4:1-6 details the dispositions &amp; doctrines for Christian unity</a:t>
            </a:r>
          </a:p>
          <a:p>
            <a:pPr algn="l" rtl="0">
              <a:lnSpc>
                <a:spcPct val="100000"/>
              </a:lnSpc>
              <a:spcAft>
                <a:spcPts val="0"/>
              </a:spcAft>
            </a:pPr>
            <a:r>
              <a:rPr lang="en-US" sz="4000" dirty="0">
                <a:solidFill>
                  <a:schemeClr val="bg2"/>
                </a:solidFill>
                <a:effectLst/>
              </a:rPr>
              <a:t>With the Bible as our guide in faith &amp; practice, we should never anything to lead the Church into error, liberalism, or legalism</a:t>
            </a:r>
          </a:p>
          <a:p>
            <a:pPr algn="l" rtl="0">
              <a:lnSpc>
                <a:spcPct val="100000"/>
              </a:lnSpc>
              <a:spcAft>
                <a:spcPts val="0"/>
              </a:spcAft>
            </a:pPr>
            <a:r>
              <a:rPr lang="en-US" sz="4000" dirty="0">
                <a:solidFill>
                  <a:schemeClr val="bg2"/>
                </a:solidFill>
                <a:effectLst/>
              </a:rPr>
              <a:t>Let's stand foursquare on the Bible, not swaying to the left or right - Acts 5:29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999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BE753-E486-4FF4-8142-6CFC3C0E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i="1" dirty="0">
                <a:solidFill>
                  <a:srgbClr val="FFC000"/>
                </a:solidFill>
                <a:effectLst/>
              </a:rPr>
              <a:t>We Should Live So That Our Name Is Always In The Book Of Life</a:t>
            </a:r>
            <a:endParaRPr lang="en-US" sz="48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5D985-F0E3-4EC8-88DB-A656B008C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00000"/>
              </a:lnSpc>
              <a:spcAft>
                <a:spcPts val="0"/>
              </a:spcAft>
            </a:pPr>
            <a:r>
              <a:rPr lang="en-US" sz="4000" dirty="0">
                <a:solidFill>
                  <a:schemeClr val="bg2"/>
                </a:solidFill>
                <a:effectLst/>
              </a:rPr>
              <a:t>Right now, in heaven, there is a Book of Life</a:t>
            </a:r>
          </a:p>
          <a:p>
            <a:pPr algn="l" rtl="0">
              <a:lnSpc>
                <a:spcPct val="100000"/>
              </a:lnSpc>
              <a:spcAft>
                <a:spcPts val="0"/>
              </a:spcAft>
            </a:pPr>
            <a:r>
              <a:rPr lang="en-US" sz="4000" dirty="0">
                <a:solidFill>
                  <a:schemeClr val="bg2"/>
                </a:solidFill>
                <a:effectLst/>
              </a:rPr>
              <a:t>Jesus told the disciples, “rejoice because your name is written in heaven” - Lk. 10:20</a:t>
            </a:r>
          </a:p>
          <a:p>
            <a:pPr algn="l" rtl="0">
              <a:lnSpc>
                <a:spcPct val="100000"/>
              </a:lnSpc>
              <a:spcAft>
                <a:spcPts val="0"/>
              </a:spcAft>
            </a:pPr>
            <a:r>
              <a:rPr lang="en-US" sz="4000" dirty="0">
                <a:solidFill>
                  <a:schemeClr val="bg2"/>
                </a:solidFill>
                <a:effectLst/>
              </a:rPr>
              <a:t>In the Book of Life are names of the redeemed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71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dirty="0"/>
              <a:t>GOD'S PART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/>
              <a:t>The great love of God for man</a:t>
            </a:r>
            <a:r>
              <a:rPr lang="en-US" sz="3600" dirty="0"/>
              <a:t> (</a:t>
            </a:r>
            <a:r>
              <a:rPr lang="en-US" sz="3600" u="sng" dirty="0" err="1"/>
              <a:t>Jn</a:t>
            </a:r>
            <a:r>
              <a:rPr lang="en-US" sz="3600" u="sng" dirty="0"/>
              <a:t> 3:16</a:t>
            </a:r>
            <a:r>
              <a:rPr lang="en-US" sz="3600" dirty="0"/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/>
              <a:t>He gave His Son, Jesus Christ, as </a:t>
            </a:r>
            <a:r>
              <a:rPr lang="en-US" sz="3600" b="1"/>
              <a:t>the Savior</a:t>
            </a:r>
            <a:r>
              <a:rPr lang="en-US" sz="3600"/>
              <a:t> </a:t>
            </a:r>
            <a:r>
              <a:rPr lang="en-US" sz="3600" dirty="0"/>
              <a:t>(</a:t>
            </a:r>
            <a:r>
              <a:rPr lang="en-US" sz="3600" u="sng" dirty="0"/>
              <a:t>Lk 19:10</a:t>
            </a:r>
            <a:r>
              <a:rPr lang="en-US" sz="3600" dirty="0"/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/>
              <a:t>Sent the Holy Spirit as a guide</a:t>
            </a:r>
            <a:r>
              <a:rPr lang="en-US" sz="3600" dirty="0"/>
              <a:t> (</a:t>
            </a:r>
            <a:r>
              <a:rPr lang="en-US" sz="3600" u="sng" dirty="0" err="1"/>
              <a:t>Jn</a:t>
            </a:r>
            <a:r>
              <a:rPr lang="en-US" sz="3600" u="sng" dirty="0"/>
              <a:t> 16:13</a:t>
            </a:r>
            <a:r>
              <a:rPr lang="en-US" sz="3600" dirty="0"/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/>
              <a:t>Gave the Gospel as "the power" unto salvation</a:t>
            </a:r>
            <a:r>
              <a:rPr lang="en-US" sz="3600" dirty="0"/>
              <a:t> (</a:t>
            </a:r>
            <a:r>
              <a:rPr lang="en-US" sz="3600" u="sng" dirty="0"/>
              <a:t>Rom 1:16</a:t>
            </a:r>
            <a:r>
              <a:rPr lang="en-US" sz="36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/>
              <a:t>Provided atonement by the blood of Christ</a:t>
            </a:r>
            <a:r>
              <a:rPr lang="en-US" sz="3600" dirty="0"/>
              <a:t> (</a:t>
            </a:r>
            <a:r>
              <a:rPr lang="en-US" sz="3600" u="sng" dirty="0"/>
              <a:t>Rom 5:9</a:t>
            </a:r>
            <a:r>
              <a:rPr lang="en-US" sz="36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dirty="0"/>
              <a:t>MAN'S PART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/>
              <a:t>Hear the Gospel</a:t>
            </a:r>
            <a:r>
              <a:rPr lang="en-US" sz="3600" dirty="0"/>
              <a:t> (</a:t>
            </a:r>
            <a:r>
              <a:rPr lang="en-US" sz="3600" u="sng" dirty="0"/>
              <a:t>Rom 10:17</a:t>
            </a:r>
            <a:r>
              <a:rPr lang="en-US" sz="3600" dirty="0"/>
              <a:t>, </a:t>
            </a:r>
            <a:r>
              <a:rPr lang="en-US" sz="3600" u="sng" dirty="0" err="1"/>
              <a:t>Jn</a:t>
            </a:r>
            <a:r>
              <a:rPr lang="en-US" sz="3600" u="sng" dirty="0"/>
              <a:t> 8:32</a:t>
            </a:r>
            <a:r>
              <a:rPr lang="en-US" sz="3600" dirty="0"/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/>
              <a:t>Believe the Gospel</a:t>
            </a:r>
            <a:r>
              <a:rPr lang="en-US" sz="3600" dirty="0"/>
              <a:t> (</a:t>
            </a:r>
            <a:r>
              <a:rPr lang="en-US" sz="3600" u="sng" dirty="0" err="1"/>
              <a:t>Heb</a:t>
            </a:r>
            <a:r>
              <a:rPr lang="en-US" sz="3600" u="sng" dirty="0"/>
              <a:t> 11:6</a:t>
            </a:r>
            <a:r>
              <a:rPr lang="en-US" sz="3600" dirty="0"/>
              <a:t>, </a:t>
            </a:r>
            <a:r>
              <a:rPr lang="en-US" sz="3600" u="sng" dirty="0" err="1"/>
              <a:t>Jn</a:t>
            </a:r>
            <a:r>
              <a:rPr lang="en-US" sz="3600" u="sng" dirty="0"/>
              <a:t> 20:31</a:t>
            </a:r>
            <a:r>
              <a:rPr lang="en-US" sz="3600" dirty="0"/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/>
              <a:t>Repent of past sins</a:t>
            </a:r>
            <a:r>
              <a:rPr lang="en-US" sz="3600" dirty="0"/>
              <a:t> (</a:t>
            </a:r>
            <a:r>
              <a:rPr lang="en-US" sz="3600" u="sng" dirty="0"/>
              <a:t>Lk 13:3</a:t>
            </a:r>
            <a:r>
              <a:rPr lang="en-US" sz="3600" dirty="0"/>
              <a:t>, </a:t>
            </a:r>
            <a:r>
              <a:rPr lang="en-US" sz="3600" u="sng" dirty="0"/>
              <a:t>Acts 17:30</a:t>
            </a:r>
            <a:r>
              <a:rPr lang="en-US" sz="3600" dirty="0"/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/>
              <a:t>Confess faith in Jesus Christ</a:t>
            </a:r>
            <a:r>
              <a:rPr lang="en-US" sz="3600" dirty="0"/>
              <a:t> (</a:t>
            </a:r>
            <a:r>
              <a:rPr lang="en-US" sz="3600" u="sng" dirty="0"/>
              <a:t>Rom 10:10</a:t>
            </a:r>
            <a:r>
              <a:rPr lang="en-US" sz="3600" dirty="0"/>
              <a:t>, </a:t>
            </a:r>
            <a:r>
              <a:rPr lang="en-US" sz="3600" u="sng" dirty="0"/>
              <a:t>Matt 10:32</a:t>
            </a:r>
            <a:r>
              <a:rPr lang="en-US" sz="3600" dirty="0"/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/>
              <a:t>Be Baptized</a:t>
            </a:r>
            <a:r>
              <a:rPr lang="en-US" sz="3600" dirty="0"/>
              <a:t> (</a:t>
            </a:r>
            <a:r>
              <a:rPr lang="en-US" sz="3600" u="sng" dirty="0"/>
              <a:t>Gal 3:27</a:t>
            </a:r>
            <a:r>
              <a:rPr lang="en-US" sz="3600" dirty="0"/>
              <a:t>, </a:t>
            </a:r>
            <a:r>
              <a:rPr lang="en-US" sz="3600" u="sng" dirty="0"/>
              <a:t>Mk 16:16</a:t>
            </a:r>
            <a:r>
              <a:rPr lang="en-US" sz="3600" dirty="0"/>
              <a:t>, </a:t>
            </a:r>
            <a:r>
              <a:rPr lang="en-US" sz="3600" u="sng" dirty="0"/>
              <a:t>Acts 2:38</a:t>
            </a:r>
            <a:r>
              <a:rPr lang="en-US" sz="36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/>
              <a:t>Be faithful unto death</a:t>
            </a:r>
            <a:r>
              <a:rPr lang="en-US" sz="3600" dirty="0"/>
              <a:t> (Rev 2:10)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God's Plan of Salvation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6176963"/>
            <a:ext cx="1032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God has done His part. Have you done yours?</a:t>
            </a:r>
          </a:p>
        </p:txBody>
      </p:sp>
    </p:spTree>
    <p:extLst>
      <p:ext uri="{BB962C8B-B14F-4D97-AF65-F5344CB8AC3E}">
        <p14:creationId xmlns:p14="http://schemas.microsoft.com/office/powerpoint/2010/main" val="171663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unsetColors_co_26_PowerPlugs_Template_t2ox.v18.01.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setColors_co_26_PowerPlugs_Template_t2ox.v17.12.s.potx" id="{215CDE0F-B7B4-45C5-97DA-1F330047C415}" vid="{899BF398-DB57-4A6B-8C65-E2FDD7C1141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SunsetColors_co_26_PowerPlugs_Template_t2ox.v18.01.s</Template>
  <TotalTime>176</TotalTime>
  <Words>437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Liberation Serif</vt:lpstr>
      <vt:lpstr>Times New Roman, serif</vt:lpstr>
      <vt:lpstr>Wingdings</vt:lpstr>
      <vt:lpstr>SunsetColors_co_26_PowerPlugs_Template_t2ox.v18.01.s</vt:lpstr>
      <vt:lpstr>From Here To Eternity</vt:lpstr>
      <vt:lpstr>We Should Live A Christ Like Life</vt:lpstr>
      <vt:lpstr>We Should Strive To Save Our Family</vt:lpstr>
      <vt:lpstr>We Should Be Supremely Committed To The Church Of Christ</vt:lpstr>
      <vt:lpstr>We Should Strive For Unity, Peace, And Harmony Within The Church</vt:lpstr>
      <vt:lpstr>We Should Live So That Our Name Is Always In The Book Of Life</vt:lpstr>
      <vt:lpstr>God's Plan of Salvation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Here To Eternity</dc:title>
  <dc:creator>Jack Critchfield</dc:creator>
  <cp:lastModifiedBy>Jack Critchfield</cp:lastModifiedBy>
  <cp:revision>9</cp:revision>
  <dcterms:created xsi:type="dcterms:W3CDTF">2021-01-09T16:55:34Z</dcterms:created>
  <dcterms:modified xsi:type="dcterms:W3CDTF">2021-01-09T19:52:11Z</dcterms:modified>
</cp:coreProperties>
</file>